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7" r:id="rId2"/>
    <p:sldId id="258" r:id="rId3"/>
    <p:sldId id="259" r:id="rId4"/>
  </p:sldIdLst>
  <p:sldSz cx="12192000" cy="6858000"/>
  <p:notesSz cx="6858000" cy="9144000"/>
  <p:defaultTextStyle>
    <a:defPPr>
      <a:defRPr lang="ro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61" d="100"/>
          <a:sy n="61" d="100"/>
        </p:scale>
        <p:origin x="90" y="11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u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o-RO" smtClean="0"/>
              <a:t>Clic pentru a edita stilul de subtitlu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31461374-2169-4E91-A295-4E280F4E8ADC}" type="datetimeFigureOut">
              <a:rPr lang="ro-RO" smtClean="0"/>
              <a:t>04.11.2014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2A436506-13EF-479D-86D8-122D69D07780}" type="slidenum">
              <a:rPr lang="ro-RO" smtClean="0"/>
              <a:t>‹#›</a:t>
            </a:fld>
            <a:endParaRPr lang="ro-RO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671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ine panoramică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o-RO" smtClean="0"/>
              <a:t>Faceți clic pe pictogramă pentru a adăuga o imagine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61374-2169-4E91-A295-4E280F4E8ADC}" type="datetimeFigureOut">
              <a:rPr lang="ro-RO" smtClean="0"/>
              <a:t>04.11.2014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36506-13EF-479D-86D8-122D69D07780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4494367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u și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61374-2169-4E91-A295-4E280F4E8ADC}" type="datetimeFigureOut">
              <a:rPr lang="ro-RO" smtClean="0"/>
              <a:t>04.11.2014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36506-13EF-479D-86D8-122D69D07780}" type="slidenum">
              <a:rPr lang="ro-RO" smtClean="0"/>
              <a:t>‹#›</a:t>
            </a:fld>
            <a:endParaRPr lang="ro-RO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90241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61374-2169-4E91-A295-4E280F4E8ADC}" type="datetimeFigureOut">
              <a:rPr lang="ro-RO" smtClean="0"/>
              <a:t>04.11.2014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36506-13EF-479D-86D8-122D69D07780}" type="slidenum">
              <a:rPr lang="ro-RO" smtClean="0"/>
              <a:t>‹#›</a:t>
            </a:fld>
            <a:endParaRPr lang="ro-RO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98836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de vizit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61374-2169-4E91-A295-4E280F4E8ADC}" type="datetimeFigureOut">
              <a:rPr lang="ro-RO" smtClean="0"/>
              <a:t>04.11.2014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36506-13EF-479D-86D8-122D69D07780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41153458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 carte de vizit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61374-2169-4E91-A295-4E280F4E8ADC}" type="datetimeFigureOut">
              <a:rPr lang="ro-RO" smtClean="0"/>
              <a:t>04.11.2014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36506-13EF-479D-86D8-122D69D07780}" type="slidenum">
              <a:rPr lang="ro-RO" smtClean="0"/>
              <a:t>‹#›</a:t>
            </a:fld>
            <a:endParaRPr lang="ro-RO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45511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devărat sau fa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61374-2169-4E91-A295-4E280F4E8ADC}" type="datetimeFigureOut">
              <a:rPr lang="ro-RO" smtClean="0"/>
              <a:t>04.11.2014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36506-13EF-479D-86D8-122D69D07780}" type="slidenum">
              <a:rPr lang="ro-RO" smtClean="0"/>
              <a:t>‹#›</a:t>
            </a:fld>
            <a:endParaRPr lang="ro-RO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64457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61374-2169-4E91-A295-4E280F4E8ADC}" type="datetimeFigureOut">
              <a:rPr lang="ro-RO" smtClean="0"/>
              <a:t>04.11.2014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36506-13EF-479D-86D8-122D69D07780}" type="slidenum">
              <a:rPr lang="ro-RO" smtClean="0"/>
              <a:t>‹#›</a:t>
            </a:fld>
            <a:endParaRPr lang="ro-RO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90825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61374-2169-4E91-A295-4E280F4E8ADC}" type="datetimeFigureOut">
              <a:rPr lang="ro-RO" smtClean="0"/>
              <a:t>04.11.2014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36506-13EF-479D-86D8-122D69D07780}" type="slidenum">
              <a:rPr lang="ro-RO" smtClean="0"/>
              <a:t>‹#›</a:t>
            </a:fld>
            <a:endParaRPr lang="ro-RO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856669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61374-2169-4E91-A295-4E280F4E8ADC}" type="datetimeFigureOut">
              <a:rPr lang="ro-RO" smtClean="0"/>
              <a:t>04.11.2014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36506-13EF-479D-86D8-122D69D07780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42598796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ntet secțiu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61374-2169-4E91-A295-4E280F4E8ADC}" type="datetimeFigureOut">
              <a:rPr lang="ro-RO" smtClean="0"/>
              <a:t>04.11.2014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36506-13EF-479D-86D8-122D69D07780}" type="slidenum">
              <a:rPr lang="ro-RO" smtClean="0"/>
              <a:t>‹#›</a:t>
            </a:fld>
            <a:endParaRPr lang="ro-RO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08284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61374-2169-4E91-A295-4E280F4E8ADC}" type="datetimeFigureOut">
              <a:rPr lang="ro-RO" smtClean="0"/>
              <a:t>04.11.2014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36506-13EF-479D-86D8-122D69D07780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4362873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61374-2169-4E91-A295-4E280F4E8ADC}" type="datetimeFigureOut">
              <a:rPr lang="ro-RO" smtClean="0"/>
              <a:t>04.11.2014</a:t>
            </a:fld>
            <a:endParaRPr lang="ro-R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36506-13EF-479D-86D8-122D69D07780}" type="slidenum">
              <a:rPr lang="ro-RO" smtClean="0"/>
              <a:t>‹#›</a:t>
            </a:fld>
            <a:endParaRPr lang="ro-RO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55282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61374-2169-4E91-A295-4E280F4E8ADC}" type="datetimeFigureOut">
              <a:rPr lang="ro-RO" smtClean="0"/>
              <a:t>04.11.2014</a:t>
            </a:fld>
            <a:endParaRPr lang="ro-R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36506-13EF-479D-86D8-122D69D07780}" type="slidenum">
              <a:rPr lang="ro-RO" smtClean="0"/>
              <a:t>‹#›</a:t>
            </a:fld>
            <a:endParaRPr lang="ro-RO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79998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61374-2169-4E91-A295-4E280F4E8ADC}" type="datetimeFigureOut">
              <a:rPr lang="ro-RO" smtClean="0"/>
              <a:t>04.11.2014</a:t>
            </a:fld>
            <a:endParaRPr lang="ro-R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36506-13EF-479D-86D8-122D69D07780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4683792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61374-2169-4E91-A295-4E280F4E8ADC}" type="datetimeFigureOut">
              <a:rPr lang="ro-RO" smtClean="0"/>
              <a:t>04.11.2014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36506-13EF-479D-86D8-122D69D07780}" type="slidenum">
              <a:rPr lang="ro-RO" smtClean="0"/>
              <a:t>‹#›</a:t>
            </a:fld>
            <a:endParaRPr lang="ro-RO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17538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o-RO" smtClean="0"/>
              <a:t>Faceți clic pe pictogramă pentru a adăuga o imagine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61374-2169-4E91-A295-4E280F4E8ADC}" type="datetimeFigureOut">
              <a:rPr lang="ro-RO" smtClean="0"/>
              <a:t>04.11.2014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36506-13EF-479D-86D8-122D69D07780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4684509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31461374-2169-4E91-A295-4E280F4E8ADC}" type="datetimeFigureOut">
              <a:rPr lang="ro-RO" smtClean="0"/>
              <a:t>04.11.2014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2A436506-13EF-479D-86D8-122D69D07780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6014569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  <p:sldLayoutId id="2147483694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660399" y="617374"/>
            <a:ext cx="11053379" cy="1321785"/>
          </a:xfrm>
        </p:spPr>
        <p:txBody>
          <a:bodyPr>
            <a:normAutofit fontScale="90000"/>
          </a:bodyPr>
          <a:lstStyle/>
          <a:p>
            <a:pPr algn="l"/>
            <a:r>
              <a:rPr lang="ro-RO" dirty="0" smtClean="0"/>
              <a:t>Care este cea mai avansată formă normală a entităților?</a:t>
            </a:r>
            <a:endParaRPr lang="ro-RO" dirty="0"/>
          </a:p>
        </p:txBody>
      </p:sp>
      <p:sp>
        <p:nvSpPr>
          <p:cNvPr id="6" name="Dreptunghi rotunjit 5"/>
          <p:cNvSpPr/>
          <p:nvPr/>
        </p:nvSpPr>
        <p:spPr>
          <a:xfrm>
            <a:off x="8813800" y="2451100"/>
            <a:ext cx="2362200" cy="15875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ro-RO" sz="2000" b="1" dirty="0" smtClean="0"/>
              <a:t>ELEV</a:t>
            </a:r>
          </a:p>
          <a:p>
            <a:r>
              <a:rPr lang="ro-RO" sz="2000" b="1" dirty="0" smtClean="0"/>
              <a:t>#</a:t>
            </a:r>
            <a:r>
              <a:rPr lang="ro-RO" sz="2000" b="1" dirty="0" err="1" smtClean="0"/>
              <a:t>cnp</a:t>
            </a:r>
            <a:endParaRPr lang="ro-RO" sz="2000" b="1" dirty="0" smtClean="0"/>
          </a:p>
          <a:p>
            <a:r>
              <a:rPr lang="ro-RO" sz="2000" b="1" dirty="0" smtClean="0"/>
              <a:t>*nume și prenume</a:t>
            </a:r>
          </a:p>
          <a:p>
            <a:r>
              <a:rPr lang="ro-RO" sz="2000" b="1" dirty="0" smtClean="0"/>
              <a:t>*adresă</a:t>
            </a:r>
            <a:endParaRPr lang="ro-RO" sz="2000" b="1" dirty="0"/>
          </a:p>
        </p:txBody>
      </p:sp>
      <p:sp>
        <p:nvSpPr>
          <p:cNvPr id="8" name="Dreptunghi rotunjit 7"/>
          <p:cNvSpPr/>
          <p:nvPr/>
        </p:nvSpPr>
        <p:spPr>
          <a:xfrm>
            <a:off x="1403569" y="2299205"/>
            <a:ext cx="2209800" cy="1715007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ro-RO" sz="2000" b="1" dirty="0" smtClean="0"/>
              <a:t>MAGAZIN</a:t>
            </a:r>
            <a:endParaRPr lang="ro-RO" sz="2000" b="1" dirty="0" smtClean="0"/>
          </a:p>
          <a:p>
            <a:r>
              <a:rPr lang="ro-RO" sz="2000" b="1" dirty="0" smtClean="0"/>
              <a:t>#</a:t>
            </a:r>
            <a:r>
              <a:rPr lang="ro-RO" sz="2000" b="1" dirty="0" err="1" smtClean="0"/>
              <a:t>id</a:t>
            </a:r>
            <a:endParaRPr lang="ro-RO" sz="2000" b="1" dirty="0" smtClean="0"/>
          </a:p>
          <a:p>
            <a:r>
              <a:rPr lang="ro-RO" sz="2000" b="1" dirty="0" smtClean="0"/>
              <a:t>*adresă</a:t>
            </a:r>
          </a:p>
          <a:p>
            <a:r>
              <a:rPr lang="ro-RO" sz="2000" b="1" dirty="0" smtClean="0"/>
              <a:t>*produs</a:t>
            </a:r>
            <a:endParaRPr lang="ro-RO" sz="2000" b="1" dirty="0"/>
          </a:p>
        </p:txBody>
      </p:sp>
      <p:sp>
        <p:nvSpPr>
          <p:cNvPr id="10" name="Dreptunghi rotunjit 9"/>
          <p:cNvSpPr/>
          <p:nvPr/>
        </p:nvSpPr>
        <p:spPr>
          <a:xfrm>
            <a:off x="4708069" y="2299205"/>
            <a:ext cx="2565400" cy="2121407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ro-RO" sz="2000" b="1" dirty="0" smtClean="0"/>
              <a:t>CAMERĂ</a:t>
            </a:r>
            <a:endParaRPr lang="ro-RO" sz="2000" b="1" dirty="0" smtClean="0"/>
          </a:p>
          <a:p>
            <a:r>
              <a:rPr lang="ro-RO" sz="2000" b="1" dirty="0" smtClean="0"/>
              <a:t>#</a:t>
            </a:r>
            <a:r>
              <a:rPr lang="ro-RO" sz="2000" b="1" dirty="0" err="1" smtClean="0"/>
              <a:t>nr_camera</a:t>
            </a:r>
            <a:endParaRPr lang="ro-RO" sz="2000" b="1" dirty="0" smtClean="0"/>
          </a:p>
          <a:p>
            <a:r>
              <a:rPr lang="ro-RO" sz="2000" b="1" dirty="0" smtClean="0"/>
              <a:t>#</a:t>
            </a:r>
            <a:r>
              <a:rPr lang="ro-RO" sz="2000" b="1" dirty="0" err="1" smtClean="0"/>
              <a:t>id_hotel</a:t>
            </a:r>
            <a:endParaRPr lang="ro-RO" sz="2000" b="1" dirty="0" smtClean="0"/>
          </a:p>
          <a:p>
            <a:r>
              <a:rPr lang="ro-RO" sz="2000" b="1" dirty="0" smtClean="0"/>
              <a:t>*nume hotel</a:t>
            </a:r>
          </a:p>
          <a:p>
            <a:r>
              <a:rPr lang="ro-RO" sz="2000" b="1" dirty="0" smtClean="0"/>
              <a:t>*nr locuri</a:t>
            </a:r>
            <a:endParaRPr lang="ro-RO" sz="2000" b="1" dirty="0"/>
          </a:p>
        </p:txBody>
      </p:sp>
    </p:spTree>
    <p:extLst>
      <p:ext uri="{BB962C8B-B14F-4D97-AF65-F5344CB8AC3E}">
        <p14:creationId xmlns:p14="http://schemas.microsoft.com/office/powerpoint/2010/main" val="1760382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reptunghi rotunjit 3"/>
          <p:cNvSpPr/>
          <p:nvPr/>
        </p:nvSpPr>
        <p:spPr>
          <a:xfrm>
            <a:off x="1187231" y="2058276"/>
            <a:ext cx="2463800" cy="25400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ro-RO" sz="2000" b="1" dirty="0" smtClean="0"/>
              <a:t>CONT </a:t>
            </a:r>
          </a:p>
          <a:p>
            <a:r>
              <a:rPr lang="ro-RO" sz="2000" b="1" dirty="0" smtClean="0"/>
              <a:t>#nr</a:t>
            </a:r>
          </a:p>
          <a:p>
            <a:r>
              <a:rPr lang="ro-RO" sz="2000" b="1" dirty="0" smtClean="0"/>
              <a:t>#</a:t>
            </a:r>
            <a:r>
              <a:rPr lang="ro-RO" sz="2000" b="1" dirty="0" err="1" smtClean="0"/>
              <a:t>id_banca</a:t>
            </a:r>
            <a:endParaRPr lang="ro-RO" sz="2000" b="1" dirty="0" smtClean="0"/>
          </a:p>
          <a:p>
            <a:r>
              <a:rPr lang="ro-RO" sz="2000" b="1" dirty="0" smtClean="0"/>
              <a:t>*</a:t>
            </a:r>
            <a:r>
              <a:rPr lang="ro-RO" sz="2000" b="1" dirty="0" smtClean="0"/>
              <a:t>sumă</a:t>
            </a:r>
          </a:p>
          <a:p>
            <a:r>
              <a:rPr lang="ro-RO" sz="2000" b="1" dirty="0" smtClean="0"/>
              <a:t>*</a:t>
            </a:r>
            <a:r>
              <a:rPr lang="ro-RO" sz="2000" b="1" dirty="0" err="1" smtClean="0"/>
              <a:t>nume_banca</a:t>
            </a:r>
            <a:endParaRPr lang="ro-RO" sz="2000" b="1" dirty="0" smtClean="0"/>
          </a:p>
          <a:p>
            <a:endParaRPr lang="ro-RO" sz="2000" b="1" dirty="0"/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2039" y="2006600"/>
            <a:ext cx="2613026" cy="2889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Imagin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8040" y="1890652"/>
            <a:ext cx="2632605" cy="2771896"/>
          </a:xfrm>
          <a:prstGeom prst="rect">
            <a:avLst/>
          </a:prstGeom>
        </p:spPr>
      </p:pic>
      <p:sp>
        <p:nvSpPr>
          <p:cNvPr id="6" name="Titlu 1"/>
          <p:cNvSpPr>
            <a:spLocks noGrp="1"/>
          </p:cNvSpPr>
          <p:nvPr>
            <p:ph type="title"/>
          </p:nvPr>
        </p:nvSpPr>
        <p:spPr>
          <a:xfrm>
            <a:off x="660399" y="617374"/>
            <a:ext cx="11053379" cy="1321785"/>
          </a:xfrm>
        </p:spPr>
        <p:txBody>
          <a:bodyPr>
            <a:normAutofit fontScale="90000"/>
          </a:bodyPr>
          <a:lstStyle/>
          <a:p>
            <a:pPr algn="l"/>
            <a:r>
              <a:rPr lang="ro-RO" dirty="0" smtClean="0"/>
              <a:t>Care este cea mai avansată formă normală a entităților?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3112598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reptunghi rotunjit 3"/>
          <p:cNvSpPr/>
          <p:nvPr/>
        </p:nvSpPr>
        <p:spPr>
          <a:xfrm>
            <a:off x="2162503" y="2496206"/>
            <a:ext cx="2362200" cy="2141483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ro-RO" sz="2000" b="1" dirty="0" smtClean="0"/>
              <a:t>MICROBUZ</a:t>
            </a:r>
            <a:endParaRPr lang="ro-RO" sz="2000" b="1" dirty="0" smtClean="0"/>
          </a:p>
          <a:p>
            <a:r>
              <a:rPr lang="ro-RO" sz="2000" b="1" dirty="0" smtClean="0"/>
              <a:t>#</a:t>
            </a:r>
            <a:r>
              <a:rPr lang="ro-RO" sz="2000" b="1" dirty="0" err="1" smtClean="0"/>
              <a:t>nr_inmatriculare</a:t>
            </a:r>
            <a:endParaRPr lang="ro-RO" sz="2000" b="1" dirty="0" smtClean="0"/>
          </a:p>
          <a:p>
            <a:r>
              <a:rPr lang="ro-RO" sz="2000" b="1" dirty="0" smtClean="0"/>
              <a:t>*</a:t>
            </a:r>
            <a:r>
              <a:rPr lang="ro-RO" sz="2000" b="1" dirty="0" err="1" smtClean="0"/>
              <a:t>sofer</a:t>
            </a:r>
            <a:endParaRPr lang="ro-RO" sz="2000" b="1" dirty="0" smtClean="0"/>
          </a:p>
          <a:p>
            <a:r>
              <a:rPr lang="ro-RO" sz="2000" b="1" dirty="0" smtClean="0"/>
              <a:t>*</a:t>
            </a:r>
            <a:r>
              <a:rPr lang="ro-RO" sz="2000" b="1" dirty="0" smtClean="0"/>
              <a:t>pasager</a:t>
            </a:r>
          </a:p>
          <a:p>
            <a:r>
              <a:rPr lang="ro-RO" sz="2000" b="1" dirty="0" smtClean="0"/>
              <a:t>*nr locuri</a:t>
            </a:r>
            <a:endParaRPr lang="ro-RO" sz="2000" b="1" dirty="0" smtClean="0"/>
          </a:p>
          <a:p>
            <a:endParaRPr lang="ro-RO" sz="2000" b="1" dirty="0"/>
          </a:p>
        </p:txBody>
      </p:sp>
      <p:sp>
        <p:nvSpPr>
          <p:cNvPr id="5" name="Dreptunghi rotunjit 4"/>
          <p:cNvSpPr/>
          <p:nvPr/>
        </p:nvSpPr>
        <p:spPr>
          <a:xfrm>
            <a:off x="7106307" y="2446283"/>
            <a:ext cx="2641600" cy="27432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ro-RO" sz="2000" b="1" dirty="0" smtClean="0"/>
              <a:t>JUCĂTOR</a:t>
            </a:r>
            <a:endParaRPr lang="ro-RO" sz="2000" b="1" dirty="0" smtClean="0"/>
          </a:p>
          <a:p>
            <a:r>
              <a:rPr lang="ro-RO" sz="2000" b="1" dirty="0" smtClean="0"/>
              <a:t>#</a:t>
            </a:r>
            <a:r>
              <a:rPr lang="ro-RO" sz="2000" b="1" dirty="0" err="1" smtClean="0"/>
              <a:t>id</a:t>
            </a:r>
            <a:endParaRPr lang="ro-RO" sz="2000" b="1" dirty="0" smtClean="0"/>
          </a:p>
          <a:p>
            <a:r>
              <a:rPr lang="ro-RO" sz="2000" b="1" dirty="0" smtClean="0"/>
              <a:t>*nume</a:t>
            </a:r>
          </a:p>
          <a:p>
            <a:r>
              <a:rPr lang="ro-RO" sz="2000" b="1" dirty="0" smtClean="0"/>
              <a:t>*</a:t>
            </a:r>
            <a:r>
              <a:rPr lang="ro-RO" sz="2000" b="1" dirty="0" err="1" smtClean="0"/>
              <a:t>data_nastere</a:t>
            </a:r>
            <a:endParaRPr lang="ro-RO" sz="2000" b="1" dirty="0" smtClean="0"/>
          </a:p>
          <a:p>
            <a:r>
              <a:rPr lang="ro-RO" sz="2000" b="1" dirty="0" smtClean="0"/>
              <a:t>*echipă </a:t>
            </a:r>
          </a:p>
          <a:p>
            <a:r>
              <a:rPr lang="ro-RO" sz="2000" b="1" dirty="0" smtClean="0"/>
              <a:t>*antrenor</a:t>
            </a:r>
          </a:p>
          <a:p>
            <a:r>
              <a:rPr lang="ro-RO" sz="2000" b="1" dirty="0" smtClean="0"/>
              <a:t>*agent</a:t>
            </a:r>
          </a:p>
          <a:p>
            <a:r>
              <a:rPr lang="ro-RO" sz="2000" b="1" dirty="0" smtClean="0"/>
              <a:t>*comision agent</a:t>
            </a:r>
            <a:endParaRPr lang="ro-RO" sz="2000" b="1" dirty="0"/>
          </a:p>
        </p:txBody>
      </p:sp>
      <p:sp>
        <p:nvSpPr>
          <p:cNvPr id="6" name="Titlu 1"/>
          <p:cNvSpPr>
            <a:spLocks noGrp="1"/>
          </p:cNvSpPr>
          <p:nvPr>
            <p:ph type="title"/>
          </p:nvPr>
        </p:nvSpPr>
        <p:spPr>
          <a:xfrm>
            <a:off x="660399" y="617374"/>
            <a:ext cx="11053379" cy="1321785"/>
          </a:xfrm>
        </p:spPr>
        <p:txBody>
          <a:bodyPr>
            <a:normAutofit fontScale="90000"/>
          </a:bodyPr>
          <a:lstStyle/>
          <a:p>
            <a:pPr algn="l"/>
            <a:r>
              <a:rPr lang="ro-RO" dirty="0" smtClean="0"/>
              <a:t>Care este cea mai avansată formă normală a entităților?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1133856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52</TotalTime>
  <Words>92</Words>
  <Application>Microsoft Office PowerPoint</Application>
  <PresentationFormat>Ecran lat</PresentationFormat>
  <Paragraphs>34</Paragraphs>
  <Slides>3</Slides>
  <Notes>0</Notes>
  <HiddenSlides>0</HiddenSlides>
  <MMClips>0</MMClips>
  <ScaleCrop>false</ScaleCrop>
  <HeadingPairs>
    <vt:vector size="6" baseType="variant">
      <vt:variant>
        <vt:lpstr>Fonturi utilizate</vt:lpstr>
      </vt:variant>
      <vt:variant>
        <vt:i4>2</vt:i4>
      </vt:variant>
      <vt:variant>
        <vt:lpstr>Temă</vt:lpstr>
      </vt:variant>
      <vt:variant>
        <vt:i4>1</vt:i4>
      </vt:variant>
      <vt:variant>
        <vt:lpstr>Titluri diapozitive</vt:lpstr>
      </vt:variant>
      <vt:variant>
        <vt:i4>3</vt:i4>
      </vt:variant>
    </vt:vector>
  </HeadingPairs>
  <TitlesOfParts>
    <vt:vector size="6" baseType="lpstr">
      <vt:lpstr>Arial</vt:lpstr>
      <vt:lpstr>Garamond</vt:lpstr>
      <vt:lpstr>Organic</vt:lpstr>
      <vt:lpstr>Care este cea mai avansată formă normală a entităților?</vt:lpstr>
      <vt:lpstr>Care este cea mai avansată formă normală a entităților?</vt:lpstr>
      <vt:lpstr>Care este cea mai avansată formă normală a entităților?</vt:lpstr>
    </vt:vector>
  </TitlesOfParts>
  <Company>Unitate Scolara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Prezentare PowerPoint</dc:title>
  <dc:creator>Iulia</dc:creator>
  <cp:lastModifiedBy>Iulia</cp:lastModifiedBy>
  <cp:revision>7</cp:revision>
  <dcterms:created xsi:type="dcterms:W3CDTF">2014-11-02T22:13:32Z</dcterms:created>
  <dcterms:modified xsi:type="dcterms:W3CDTF">2014-11-04T19:14:34Z</dcterms:modified>
</cp:coreProperties>
</file>